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1" r:id="rId17"/>
    <p:sldId id="270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7420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2:33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23:17:1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D3C05-3EF5-7048-B408-58B98073C2A8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E1595-CD13-6B45-9346-E88C72B2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growth of big team science has also led to growing pains for understanding how to manage and coordinate projects.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0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traditional science process, you might follow these steps to work on an individual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project is treated like a class in the LMS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project can have a home page to host relevant information, also see tasks for a person to do on the right hand 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52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announcements features allow you to email everyone at once without worrying about leaving someone off, copying things wrong.</a:t>
            </a:r>
          </a:p>
          <a:p>
            <a:r>
              <a:rPr lang="en-US" dirty="0"/>
              <a:t>Also keeps an archive for all members to go back through.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2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an endless set of google forms that you might lose the links to we can use assignments to collect information we need from people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6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to deal with things like the IRB where you only need one thing, we can use groups </a:t>
            </a:r>
          </a:p>
          <a:p>
            <a:r>
              <a:rPr lang="en-US" dirty="0"/>
              <a:t>So when one person gets credit, they all get credit </a:t>
            </a:r>
          </a:p>
          <a:p>
            <a:r>
              <a:rPr lang="en-US" dirty="0"/>
              <a:t>But then for items that should be separate you can assign to one person at a time. </a:t>
            </a:r>
          </a:p>
          <a:p>
            <a:r>
              <a:rPr lang="en-US" dirty="0"/>
              <a:t>Bonus! This can be anyone on the team who does the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I do the thing, did I get credit for the 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E1595-CD13-6B45-9346-E88C72B293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1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66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9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7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27,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61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877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07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8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27,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27,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061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2" r:id="rId7"/>
    <p:sldLayoutId id="2147483663" r:id="rId8"/>
    <p:sldLayoutId id="2147483664" r:id="rId9"/>
    <p:sldLayoutId id="2147483665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3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2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3" name="Picture 3" descr="A colorful light bulb with business icons">
            <a:extLst>
              <a:ext uri="{FF2B5EF4-FFF2-40B4-BE49-F238E27FC236}">
                <a16:creationId xmlns:a16="http://schemas.microsoft.com/office/drawing/2014/main" id="{59D3A808-139B-F53D-FE4D-0D071FEBFD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"/>
            <a:ext cx="12191999" cy="6857989"/>
          </a:xfrm>
          <a:prstGeom prst="rect">
            <a:avLst/>
          </a:pr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B04D6-6FD9-01A7-1733-415B41205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30741"/>
            <a:ext cx="10750253" cy="632588"/>
          </a:xfrm>
        </p:spPr>
        <p:txBody>
          <a:bodyPr>
            <a:normAutofit/>
          </a:bodyPr>
          <a:lstStyle/>
          <a:p>
            <a:r>
              <a:rPr lang="en-US" dirty="0"/>
              <a:t>BTS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F74A5-7BDB-76AC-30A1-36690783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850" y="6083801"/>
            <a:ext cx="8803231" cy="494419"/>
          </a:xfrm>
        </p:spPr>
        <p:txBody>
          <a:bodyPr>
            <a:normAutofit/>
          </a:bodyPr>
          <a:lstStyle/>
          <a:p>
            <a:r>
              <a:rPr lang="en-US" dirty="0"/>
              <a:t>Erin M. Buchanan</a:t>
            </a:r>
          </a:p>
        </p:txBody>
      </p:sp>
    </p:spTree>
    <p:extLst>
      <p:ext uri="{BB962C8B-B14F-4D97-AF65-F5344CB8AC3E}">
        <p14:creationId xmlns:p14="http://schemas.microsoft.com/office/powerpoint/2010/main" val="541350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2C60-417D-39A3-3CBB-23AADCE7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1065-D8FF-D501-82CF-9AB2DFE1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6F086-86B4-1170-9F17-F92D739E9E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0998105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7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586C-04C0-5D27-510B-138D8689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D109-21C2-D76D-EE03-F9F71E3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A1EDE-2B3A-7308-9EC1-4932384E4E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0861483" cy="62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6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124F-EF91-6385-A30D-46C73367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5CADC-4DAD-F53C-5360-6FB9E057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89D63-B616-7494-4579-ED0C36FFAB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8"/>
            <a:ext cx="10861484" cy="51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723C-99F3-D35A-464C-DA0B1823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3DAF4-6458-24AE-E5B7-C822A69F6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D6C73-C713-B696-5B3D-FF54670CC8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0861483" cy="65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F4B28-B363-9BD3-D297-15D62262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Gradebook = Tracker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E20E65-BF13-7A83-E03F-66D3DBC0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5362"/>
            <a:ext cx="13135718" cy="24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4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AC59-0468-3F9C-56B6-2C7610AC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5F97D-83A4-2134-A29F-FBDCFBFA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85AED-FBB4-D4B8-9D05-92F6ABA234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026339" cy="74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FEF6-506D-DACB-A950-CAD4C820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10BA-0AB4-0FF7-D4A1-EFC7C02A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platform in which each person is uniquely identified </a:t>
            </a:r>
          </a:p>
          <a:p>
            <a:pPr lvl="1"/>
            <a:r>
              <a:rPr lang="en-US" sz="2400" dirty="0"/>
              <a:t>Allows for tracking across projects</a:t>
            </a:r>
          </a:p>
          <a:p>
            <a:pPr lvl="1"/>
            <a:r>
              <a:rPr lang="en-US" sz="2400" dirty="0"/>
              <a:t>Allows us to understand who participates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615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E398-7FB0-C14A-F7B6-9B541E4A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pains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61BA-1403-FA49-99C2-B37C86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Canvas is open source but difficult to set up</a:t>
            </a:r>
          </a:p>
          <a:p>
            <a:pPr lvl="1"/>
            <a:r>
              <a:rPr lang="en-US" sz="2400" dirty="0"/>
              <a:t>Documentation </a:t>
            </a:r>
            <a:r>
              <a:rPr lang="en-US" sz="2400"/>
              <a:t>is sparse</a:t>
            </a:r>
            <a:endParaRPr lang="en-US" sz="2400" dirty="0"/>
          </a:p>
          <a:p>
            <a:pPr lvl="1"/>
            <a:r>
              <a:rPr lang="en-US" sz="2400" dirty="0"/>
              <a:t>Not </a:t>
            </a:r>
            <a:r>
              <a:rPr lang="en-US" sz="2400" i="1" dirty="0"/>
              <a:t>all </a:t>
            </a:r>
            <a:r>
              <a:rPr lang="en-US" sz="2400" dirty="0"/>
              <a:t>the features we’d want, but at least many that are useful </a:t>
            </a:r>
          </a:p>
          <a:p>
            <a:r>
              <a:rPr lang="en-US" sz="3200" dirty="0"/>
              <a:t>Hosting / upkeep management can be frustrating</a:t>
            </a:r>
          </a:p>
          <a:p>
            <a:r>
              <a:rPr lang="en-US" sz="3200" dirty="0"/>
              <a:t>Community buy in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328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E398-7FB0-C14A-F7B6-9B541E4A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9" y="609601"/>
            <a:ext cx="6670483" cy="121602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61BA-1403-FA49-99C2-B37C8600F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9" y="1825624"/>
            <a:ext cx="6670483" cy="4428753"/>
          </a:xfrm>
        </p:spPr>
        <p:txBody>
          <a:bodyPr>
            <a:normAutofit/>
          </a:bodyPr>
          <a:lstStyle/>
          <a:p>
            <a:r>
              <a:rPr lang="en-US" sz="3200" dirty="0"/>
              <a:t>Big thanks to all the folks who’ve supported this idea</a:t>
            </a:r>
            <a:endParaRPr lang="en-US" sz="2400" dirty="0"/>
          </a:p>
          <a:p>
            <a:r>
              <a:rPr lang="en-US" sz="3200" dirty="0"/>
              <a:t>Questions?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44439-ADC2-213C-C9A8-81F1B8B9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73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E87A-83CA-FE40-BE17-7FA02006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Team Science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0197EC77-FCA2-6B41-8480-86675A70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8526" y="1976002"/>
            <a:ext cx="1915729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CF3CD274-8233-894C-A333-525F8F32AF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29" y="1825625"/>
            <a:ext cx="1831965" cy="3085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5385B8C7-D220-B947-B77B-3275DBAECF9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65903" y="1997912"/>
            <a:ext cx="1608267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5CF0BC96-FC49-0E44-A2B9-783C488C4A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6549" y="1825625"/>
            <a:ext cx="3153464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148FF463-3883-5149-8F6A-28307348478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0801" y="1900352"/>
            <a:ext cx="1848718" cy="315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64DE9ABA-2ED0-1F4F-975F-6BC19FCB4EE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2069" y="1949132"/>
            <a:ext cx="2107894" cy="3055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36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69D2F-E8FC-6707-5C1F-9B598F155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"/>
            <a:ext cx="1219197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C0B6-FD22-13BA-EF3A-745E238EC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Teams = Big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90D0-BD79-5508-6297-857EF965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Many researchers = lots of coordination</a:t>
            </a:r>
          </a:p>
          <a:p>
            <a:r>
              <a:rPr lang="en-US" sz="3200" dirty="0"/>
              <a:t>Multiple IRBs</a:t>
            </a:r>
          </a:p>
          <a:p>
            <a:r>
              <a:rPr lang="en-US" sz="3200" dirty="0"/>
              <a:t>Multiple teams</a:t>
            </a:r>
          </a:p>
          <a:p>
            <a:r>
              <a:rPr lang="en-US" sz="3200" dirty="0"/>
              <a:t>Multiple roles </a:t>
            </a:r>
          </a:p>
          <a:p>
            <a:r>
              <a:rPr lang="en-US" sz="3200" dirty="0"/>
              <a:t>Emails change</a:t>
            </a:r>
          </a:p>
          <a:p>
            <a:r>
              <a:rPr lang="en-US" sz="3200" dirty="0"/>
              <a:t>Tracking progress</a:t>
            </a:r>
          </a:p>
          <a:p>
            <a:r>
              <a:rPr lang="en-US" sz="3200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23269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0326-DD0B-6950-8456-0CF2B4BB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19362-724F-B652-5FF6-E37C476D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Using a lot of Google docs!</a:t>
            </a:r>
          </a:p>
          <a:p>
            <a:pPr lvl="1"/>
            <a:r>
              <a:rPr lang="en-US" sz="2400" dirty="0"/>
              <a:t>Difficult to know best set up</a:t>
            </a:r>
          </a:p>
          <a:p>
            <a:pPr lvl="1"/>
            <a:r>
              <a:rPr lang="en-US" sz="2400" dirty="0"/>
              <a:t>People could edit … which can be bad </a:t>
            </a:r>
          </a:p>
          <a:p>
            <a:pPr lvl="1"/>
            <a:r>
              <a:rPr lang="en-US" sz="2400" dirty="0"/>
              <a:t>Team set up isn’t always easy to do in a data sheet</a:t>
            </a:r>
          </a:p>
          <a:p>
            <a:pPr lvl="1"/>
            <a:r>
              <a:rPr lang="en-US" sz="2400" dirty="0"/>
              <a:t>Cross coordinating different components </a:t>
            </a:r>
          </a:p>
        </p:txBody>
      </p:sp>
    </p:spTree>
    <p:extLst>
      <p:ext uri="{BB962C8B-B14F-4D97-AF65-F5344CB8AC3E}">
        <p14:creationId xmlns:p14="http://schemas.microsoft.com/office/powerpoint/2010/main" val="176353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1303-8D48-973A-CC1A-8F5A6706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0930C-68CC-8834-884E-65CB1D6AA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could treat BTS like a business</a:t>
            </a:r>
          </a:p>
          <a:p>
            <a:r>
              <a:rPr lang="en-US" sz="3200" dirty="0"/>
              <a:t>Projects have hierarchies</a:t>
            </a:r>
          </a:p>
          <a:p>
            <a:r>
              <a:rPr lang="en-US" sz="3200" dirty="0"/>
              <a:t>People have tasks</a:t>
            </a:r>
          </a:p>
          <a:p>
            <a:r>
              <a:rPr lang="en-US" sz="3200" dirty="0"/>
              <a:t>Lots of business project management software available </a:t>
            </a:r>
          </a:p>
          <a:p>
            <a:endParaRPr lang="en-US" sz="3200" dirty="0"/>
          </a:p>
        </p:txBody>
      </p:sp>
      <p:pic>
        <p:nvPicPr>
          <p:cNvPr id="2050" name="Picture 2" descr="Basecamp Review | PCMag">
            <a:extLst>
              <a:ext uri="{FF2B5EF4-FFF2-40B4-BE49-F238E27FC236}">
                <a16:creationId xmlns:a16="http://schemas.microsoft.com/office/drawing/2014/main" id="{1C1FA4F8-6D02-7596-50BD-3BB455D0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87" y="471170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ana Logo and symbol, meaning, history, PNG">
            <a:extLst>
              <a:ext uri="{FF2B5EF4-FFF2-40B4-BE49-F238E27FC236}">
                <a16:creationId xmlns:a16="http://schemas.microsoft.com/office/drawing/2014/main" id="{33F8993A-9D63-2EEE-4174-6373D653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688" y="4566614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90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6BB9-B6B1-E5E7-BB20-22DF297A7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489B-9DCA-1C76-A24C-7D038AD9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Business thinking treats tasks as one and done</a:t>
            </a:r>
          </a:p>
          <a:p>
            <a:r>
              <a:rPr lang="en-US" sz="3200" dirty="0"/>
              <a:t>Roles are often strictly defined</a:t>
            </a:r>
          </a:p>
          <a:p>
            <a:r>
              <a:rPr lang="en-US" sz="3200" dirty="0"/>
              <a:t>Separation of task/role is easier</a:t>
            </a:r>
          </a:p>
        </p:txBody>
      </p:sp>
    </p:spTree>
    <p:extLst>
      <p:ext uri="{BB962C8B-B14F-4D97-AF65-F5344CB8AC3E}">
        <p14:creationId xmlns:p14="http://schemas.microsoft.com/office/powerpoint/2010/main" val="300493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6FD0-B2B5-FDE5-87E7-6F82D946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what if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7227-6446-D21B-CA90-271842D41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could treat BTS like a CLASS</a:t>
            </a:r>
          </a:p>
          <a:p>
            <a:pPr lvl="1"/>
            <a:r>
              <a:rPr lang="en-US" sz="2400" dirty="0"/>
              <a:t>Using a learning management system </a:t>
            </a:r>
          </a:p>
          <a:p>
            <a:r>
              <a:rPr lang="en-US" sz="3200" dirty="0"/>
              <a:t>Each person can have both group and individual roles</a:t>
            </a:r>
          </a:p>
          <a:p>
            <a:pPr lvl="1"/>
            <a:r>
              <a:rPr lang="en-US" sz="2400" dirty="0"/>
              <a:t>Assign tasks to both teams and individuals</a:t>
            </a:r>
          </a:p>
          <a:p>
            <a:r>
              <a:rPr lang="en-US" sz="3200" dirty="0"/>
              <a:t>Tracking </a:t>
            </a:r>
            <a:r>
              <a:rPr lang="en-US" sz="3200" dirty="0" err="1"/>
              <a:t>CRediT</a:t>
            </a:r>
            <a:r>
              <a:rPr lang="en-US" sz="3200" dirty="0"/>
              <a:t> through “assignments”</a:t>
            </a:r>
          </a:p>
          <a:p>
            <a:r>
              <a:rPr lang="en-US" sz="3200" dirty="0"/>
              <a:t>Improved communication through automatic archival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208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33F3-2289-D850-11A5-68B7D297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walk through LMS BTS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C680B-4456-A21F-4774-D1F81B5FDC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79" y="1419725"/>
            <a:ext cx="9421792" cy="53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9101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463</Words>
  <Application>Microsoft Macintosh PowerPoint</Application>
  <PresentationFormat>Widescreen</PresentationFormat>
  <Paragraphs>68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Bembo</vt:lpstr>
      <vt:lpstr>Calibri</vt:lpstr>
      <vt:lpstr>ArchiveVTI</vt:lpstr>
      <vt:lpstr>BTS Infrastructure</vt:lpstr>
      <vt:lpstr>Big Team Science</vt:lpstr>
      <vt:lpstr>PowerPoint Presentation</vt:lpstr>
      <vt:lpstr>Big Teams = Big coordination</vt:lpstr>
      <vt:lpstr>How to manage? </vt:lpstr>
      <vt:lpstr>What if … </vt:lpstr>
      <vt:lpstr>What if … </vt:lpstr>
      <vt:lpstr>Instead what if …</vt:lpstr>
      <vt:lpstr>A walk through LMS BTS</vt:lpstr>
      <vt:lpstr>PowerPoint Presentation</vt:lpstr>
      <vt:lpstr>PowerPoint Presentation</vt:lpstr>
      <vt:lpstr>PowerPoint Presentation</vt:lpstr>
      <vt:lpstr>PowerPoint Presentation</vt:lpstr>
      <vt:lpstr>Gradebook = Tracker</vt:lpstr>
      <vt:lpstr>PowerPoint Presentation</vt:lpstr>
      <vt:lpstr>Meta Science</vt:lpstr>
      <vt:lpstr>Growing pains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BTS Infrastructure</dc:title>
  <dc:creator>Erin M. Buchanan</dc:creator>
  <cp:lastModifiedBy>Erin M. Buchanan</cp:lastModifiedBy>
  <cp:revision>17</cp:revision>
  <dcterms:created xsi:type="dcterms:W3CDTF">2022-10-26T22:26:27Z</dcterms:created>
  <dcterms:modified xsi:type="dcterms:W3CDTF">2022-10-27T23:52:44Z</dcterms:modified>
</cp:coreProperties>
</file>